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58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23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0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68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14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49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03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311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8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55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77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71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55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0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1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1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86A7D6-CAB4-4974-9B4C-A02FEE47D394}" type="datetimeFigureOut">
              <a:rPr lang="fr-FR" smtClean="0"/>
              <a:t>19/05/2023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8CB473-9491-49A8-8496-6C05A6692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880" y="279240"/>
            <a:ext cx="10515600" cy="358081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Réunion annuelle du centre de compétence des maladies à Dépôts et de l’ARNTO</a:t>
            </a:r>
            <a:b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Toulouse,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jeudi 14/09/2023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715" y="6242766"/>
            <a:ext cx="10708938" cy="411651"/>
          </a:xfrm>
          <a:prstGeom prst="rect">
            <a:avLst/>
          </a:prstGeom>
          <a:solidFill>
            <a:sysClr val="window" lastClr="FFFFFF"/>
          </a:solidFill>
          <a:ln w="38100" cmpd="dbl">
            <a:solidFill>
              <a:srgbClr val="D64787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nch Script MT" panose="03020402040607040605" pitchFamily="66" charset="0"/>
              </a:rPr>
              <a:t>Inscription </a:t>
            </a:r>
            <a:r>
              <a:rPr lang="fr-FR" sz="2800" b="1" kern="0" dirty="0">
                <a:solidFill>
                  <a:prstClr val="black"/>
                </a:solidFill>
                <a:latin typeface="French Script MT" panose="03020402040607040605" pitchFamily="66" charset="0"/>
              </a:rPr>
              <a:t>gratuite :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nch Script MT" panose="03020402040607040605" pitchFamily="66" charset="0"/>
              </a:rPr>
              <a:t>Merci de confirmer votre présence par retour de mail ou à : 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huart.a@chu-toulouse.fr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nch Script MT" panose="03020402040607040605" pitchFamily="66" charset="0"/>
              </a:rPr>
              <a:t> 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727507" y="684472"/>
            <a:ext cx="10212346" cy="5098762"/>
          </a:xfrm>
        </p:spPr>
        <p:txBody>
          <a:bodyPr>
            <a:noAutofit/>
          </a:bodyPr>
          <a:lstStyle/>
          <a:p>
            <a:pPr marL="171450"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Modérateurs 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Dominique Chauveau, </a:t>
            </a:r>
            <a:r>
              <a:rPr lang="fr-FR" sz="1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Olivier Lairez, Benjamin </a:t>
            </a:r>
            <a:r>
              <a:rPr lang="fr-FR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Hebraud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19H-19H15 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accueil des participants  (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Huart)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19H15-20H15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épidémiologie des amyloses en Occitanie Ouest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Amylose AL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(Rémi Engel)</a:t>
            </a:r>
          </a:p>
          <a:p>
            <a:pPr marL="800100" lvl="1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Amylose TTR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(Eve Cariou)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20H15-20H35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quoi de neuf dans l’amylose AL ? État des lieux – PNDS 2023 / résultats des protocoles (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Muriel Roussel)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20H35-21H20 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stratégies « anti-dépôts » dans les amyloses AL sévères – perspectives –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 Vincent JAVAUGUE, Poitiers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21H20-21H30 </a:t>
            </a:r>
            <a:r>
              <a:rPr lang="fr-FR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Protocoles « Amyloses AL » en cours ou à venir – A Huart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21H30-21H50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Amylose et cœur : jusqu’où pousser le diagnostic TTR/AL ?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(P. Fournier)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21H50-22H30 :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protocoles passés, en cours ou à venir dans les amyloses à TTR (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Eyharts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P.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Cintas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22H30-22H45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sur les autres maladies à dépôts monotypiques –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Sarah </a:t>
            </a:r>
            <a:r>
              <a:rPr lang="fr-FR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Sadeghi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22H45-23H :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–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Dominique Chauveau</a:t>
            </a:r>
            <a:endParaRPr lang="fr-F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053CDCB-7812-4755-95B8-9FD76AA34A3E}"/>
              </a:ext>
            </a:extLst>
          </p:cNvPr>
          <p:cNvSpPr/>
          <p:nvPr/>
        </p:nvSpPr>
        <p:spPr>
          <a:xfrm rot="20063582">
            <a:off x="6357" y="227272"/>
            <a:ext cx="2006590" cy="914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lgerian" panose="04020705040A02060702" pitchFamily="82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53281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680C61-50F1-4A1F-BC3B-D62EDFC0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9" y="1918341"/>
            <a:ext cx="3829331" cy="4805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656426" y="134224"/>
            <a:ext cx="10406943" cy="138499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prstClr val="black"/>
                </a:solidFill>
                <a:latin typeface="French Script MT" panose="03020402040607040605" pitchFamily="66" charset="0"/>
              </a:rPr>
              <a:t>N’hésitez pas à transmettre cette invitation aux collègues Internistes, Hématologues, Cardiologues, Néphrologues, Neurologues, Anatomopathologistes, Pneumologues, et tout autre médecin intéressé !!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 rot="20063582">
            <a:off x="6357" y="227272"/>
            <a:ext cx="2006590" cy="914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lgerian" panose="04020705040A02060702" pitchFamily="82" charset="0"/>
              </a:rPr>
              <a:t>Save the date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491AFB-6FBB-49CF-B764-E9CC6CF8B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40" y="1889947"/>
            <a:ext cx="3410694" cy="202075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139EA1D0-36CF-4DB9-8643-C12F0BB9C14A}"/>
              </a:ext>
            </a:extLst>
          </p:cNvPr>
          <p:cNvGrpSpPr/>
          <p:nvPr/>
        </p:nvGrpSpPr>
        <p:grpSpPr>
          <a:xfrm>
            <a:off x="8206147" y="1918341"/>
            <a:ext cx="3582984" cy="4612229"/>
            <a:chOff x="8377435" y="2339880"/>
            <a:chExt cx="3702811" cy="442053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9FEC6BA-B0E8-42A7-B6B9-66CDC11E8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9597"/>
            <a:stretch/>
          </p:blipFill>
          <p:spPr>
            <a:xfrm>
              <a:off x="9571175" y="2339880"/>
              <a:ext cx="2509071" cy="52322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63AFD29-F71A-4263-9A13-AF88BB5D1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1174" y="6515953"/>
              <a:ext cx="2509071" cy="244464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9549C24-F037-432E-AE85-CD4988899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316"/>
            <a:stretch/>
          </p:blipFill>
          <p:spPr>
            <a:xfrm>
              <a:off x="9571174" y="2995712"/>
              <a:ext cx="2454698" cy="109576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E78C4A8-2104-437F-8123-B66646B22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77435" y="4437647"/>
              <a:ext cx="3648437" cy="503759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8F2B1A16-0477-474E-82C2-37D191A9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9618" y="5633738"/>
              <a:ext cx="1954460" cy="50164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AE141A1-68BE-4E12-AC7B-0701B8171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9109" y="4107075"/>
            <a:ext cx="3384562" cy="25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7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4258</TotalTime>
  <Words>249</Words>
  <Application>Microsoft Office PowerPoint</Application>
  <PresentationFormat>Grand écran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Algerian</vt:lpstr>
      <vt:lpstr>Arial</vt:lpstr>
      <vt:lpstr>Calibri</vt:lpstr>
      <vt:lpstr>Corbel</vt:lpstr>
      <vt:lpstr>French Script MT</vt:lpstr>
      <vt:lpstr>Times New Roman</vt:lpstr>
      <vt:lpstr>Parallaxe</vt:lpstr>
      <vt:lpstr>Réunion annuelle du centre de compétence des maladies à Dépôts et de l’ARNTO Toulouse, le jeudi 14/09/2023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L’amylose de A à L !! »  Toulouse, le 06/06/2019          sous l’égide du Centre de Compétences des Amyloses – CHU Toulouse</dc:title>
  <dc:creator>HUART Antoine</dc:creator>
  <cp:lastModifiedBy>HUART Antoine</cp:lastModifiedBy>
  <cp:revision>31</cp:revision>
  <dcterms:created xsi:type="dcterms:W3CDTF">2019-04-03T16:32:20Z</dcterms:created>
  <dcterms:modified xsi:type="dcterms:W3CDTF">2023-05-19T16:09:29Z</dcterms:modified>
</cp:coreProperties>
</file>